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50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2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0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7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88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3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13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33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34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13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2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55A56-7BB5-4FC0-8DE4-F5057AF8244B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DDE0-2380-483A-9D1F-6955362029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♫ Alle </a:t>
            </a:r>
            <a:r>
              <a:rPr lang="fr-FR" smtClean="0"/>
              <a:t>eendjes zwemmen in het water …</a:t>
            </a:r>
            <a:endParaRPr lang="fr-FR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51520" y="4869160"/>
            <a:ext cx="878497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smtClean="0">
                <a:solidFill>
                  <a:schemeClr val="tx1"/>
                </a:solidFill>
              </a:rPr>
              <a:t>Le texte de la chanson est fourni à titre indicatif pour les parents. 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Les enfants ne sont pas tenus de savoir lire et écrire en néerlandais !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Pour le vocabulaire : 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L’enfant regarde l’image et essaie de nommer en néerlandais ce qui est représenté. 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La diapositive suivante lui fournit  la réponse. En passant la souris sur le hautparleur, il a accès à un fichier audio qui lui permet d’entendre le mot. 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  <a:sym typeface="Wingdings"/>
              </a:rPr>
              <a:t> </a:t>
            </a:r>
            <a:r>
              <a:rPr lang="fr-FR" sz="1400" smtClean="0">
                <a:solidFill>
                  <a:schemeClr val="tx1"/>
                </a:solidFill>
              </a:rPr>
              <a:t>devant un mot représente « de »;  </a:t>
            </a:r>
            <a:r>
              <a:rPr lang="fr-FR" sz="1400" b="1" smtClean="0">
                <a:solidFill>
                  <a:schemeClr val="tx1"/>
                </a:solidFill>
                <a:sym typeface="Wingdings 3"/>
              </a:rPr>
              <a:t></a:t>
            </a:r>
            <a:r>
              <a:rPr lang="fr-FR" sz="1400" smtClean="0">
                <a:solidFill>
                  <a:schemeClr val="tx1"/>
                </a:solidFill>
              </a:rPr>
              <a:t> devant un mot représente « het ». Les enfants connaissent ces symboles. </a:t>
            </a:r>
          </a:p>
          <a:p>
            <a:pPr algn="l"/>
            <a:r>
              <a:rPr lang="fr-FR" sz="1400" smtClean="0">
                <a:solidFill>
                  <a:schemeClr val="tx1"/>
                </a:solidFill>
              </a:rPr>
              <a:t> 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265817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248472" cy="429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404664"/>
            <a:ext cx="4320480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mtClean="0">
                <a:effectLst/>
                <a:latin typeface="Comic Sans MS"/>
                <a:ea typeface="Calibri"/>
                <a:cs typeface="Times New Roman"/>
              </a:rPr>
              <a:t>Alle eendjes zwemmen in het water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mtClean="0">
                <a:effectLst/>
                <a:latin typeface="Comic Sans MS"/>
                <a:ea typeface="Calibri"/>
                <a:cs typeface="Times New Roman"/>
              </a:rPr>
              <a:t>falderalde riere, falderalde riere,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mtClean="0">
                <a:effectLst/>
                <a:latin typeface="Comic Sans MS"/>
                <a:ea typeface="Calibri"/>
                <a:cs typeface="Times New Roman"/>
              </a:rPr>
              <a:t>alle eendjes zwemmen in het water</a:t>
            </a:r>
          </a:p>
          <a:p>
            <a:r>
              <a:rPr lang="fr-FR" smtClean="0">
                <a:effectLst/>
                <a:latin typeface="Comic Sans MS"/>
                <a:ea typeface="Calibri"/>
                <a:cs typeface="Times New Roman"/>
              </a:rPr>
              <a:t>falderalde ralde ralde ra</a:t>
            </a:r>
            <a:endParaRPr lang="fr-FR"/>
          </a:p>
        </p:txBody>
      </p:sp>
      <p:pic>
        <p:nvPicPr>
          <p:cNvPr id="3" name="23. Alle eendjes zwemmen in het wa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092280" y="2420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3207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7" y="1484784"/>
            <a:ext cx="1066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37" y="1146832"/>
            <a:ext cx="3392190" cy="1972047"/>
          </a:xfrm>
          <a:prstGeom prst="rect">
            <a:avLst/>
          </a:prstGeom>
        </p:spPr>
      </p:pic>
      <p:cxnSp>
        <p:nvCxnSpPr>
          <p:cNvPr id="7" name="Connecteur en arc 6"/>
          <p:cNvCxnSpPr/>
          <p:nvPr/>
        </p:nvCxnSpPr>
        <p:spPr>
          <a:xfrm>
            <a:off x="2555776" y="3118879"/>
            <a:ext cx="1584176" cy="1102209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1548830" cy="9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85327" y="3861048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327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/>
              <a:t>d</a:t>
            </a:r>
            <a:r>
              <a:rPr lang="fr-FR" sz="3600" smtClean="0"/>
              <a:t>e eend </a:t>
            </a:r>
            <a:r>
              <a:rPr lang="fr-FR" sz="3600" smtClean="0">
                <a:sym typeface="Wingdings 3"/>
              </a:rPr>
              <a:t>het eendje</a:t>
            </a:r>
            <a:endParaRPr lang="fr-FR" sz="3600" dirty="0"/>
          </a:p>
        </p:txBody>
      </p:sp>
      <p:pic>
        <p:nvPicPr>
          <p:cNvPr id="4" name="ZOOM00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7719151" cy="24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zwemmen</a:t>
            </a:r>
            <a:endParaRPr lang="fr-FR" sz="3600" dirty="0"/>
          </a:p>
        </p:txBody>
      </p:sp>
      <p:pic>
        <p:nvPicPr>
          <p:cNvPr id="4" name="ZOOM00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6737" y="2636912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sym typeface="Wingdings 3"/>
              </a:rPr>
              <a:t></a:t>
            </a:r>
            <a:endParaRPr lang="fr-FR" sz="5400" cap="none" spc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44824"/>
            <a:ext cx="5473621" cy="30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6628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444373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het water</a:t>
            </a:r>
            <a:endParaRPr lang="fr-FR" sz="3600" dirty="0"/>
          </a:p>
        </p:txBody>
      </p:sp>
      <p:pic>
        <p:nvPicPr>
          <p:cNvPr id="4" name="ZOOM00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71</Words>
  <Application>Microsoft Office PowerPoint</Application>
  <PresentationFormat>Affichage à l'écran (4:3)</PresentationFormat>
  <Paragraphs>17</Paragraphs>
  <Slides>8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♫ Alle eendjes zwemmen in het water 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Francine</dc:creator>
  <cp:lastModifiedBy>Francine</cp:lastModifiedBy>
  <cp:revision>8</cp:revision>
  <dcterms:created xsi:type="dcterms:W3CDTF">2020-03-28T14:24:16Z</dcterms:created>
  <dcterms:modified xsi:type="dcterms:W3CDTF">2020-03-29T19:15:51Z</dcterms:modified>
</cp:coreProperties>
</file>