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59" r:id="rId6"/>
    <p:sldId id="260" r:id="rId7"/>
    <p:sldId id="261" r:id="rId8"/>
    <p:sldId id="262" r:id="rId9"/>
    <p:sldId id="268" r:id="rId10"/>
    <p:sldId id="269" r:id="rId11"/>
    <p:sldId id="263" r:id="rId12"/>
    <p:sldId id="264" r:id="rId13"/>
    <p:sldId id="270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45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70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33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6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53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7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65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24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47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04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68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D107-1221-4AF4-B322-D0F39AEF42F3}" type="datetimeFigureOut">
              <a:rPr lang="fr-FR" smtClean="0"/>
              <a:t>29/03/2020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EA3A-A839-43BB-8CDB-5D7DCE2E01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3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772400" cy="1470025"/>
          </a:xfrm>
        </p:spPr>
        <p:txBody>
          <a:bodyPr/>
          <a:lstStyle/>
          <a:p>
            <a:r>
              <a:rPr lang="fr-FR"/>
              <a:t>♫ Het </a:t>
            </a:r>
            <a:r>
              <a:rPr lang="fr-FR" smtClean="0"/>
              <a:t>ei</a:t>
            </a:r>
            <a:endParaRPr lang="fr-FR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784976" cy="1872208"/>
          </a:xfrm>
        </p:spPr>
        <p:txBody>
          <a:bodyPr>
            <a:noAutofit/>
          </a:bodyPr>
          <a:lstStyle/>
          <a:p>
            <a:pPr algn="l"/>
            <a:r>
              <a:rPr lang="fr-FR" sz="1400" smtClean="0">
                <a:solidFill>
                  <a:schemeClr val="tx1"/>
                </a:solidFill>
              </a:rPr>
              <a:t>Le texte de la poésie est fourni </a:t>
            </a:r>
            <a:r>
              <a:rPr lang="fr-FR" sz="1400">
                <a:solidFill>
                  <a:schemeClr val="tx1"/>
                </a:solidFill>
              </a:rPr>
              <a:t>à titre indicatif pour les parents</a:t>
            </a:r>
            <a:r>
              <a:rPr lang="fr-FR" sz="1400">
                <a:solidFill>
                  <a:schemeClr val="tx1"/>
                </a:solidFill>
              </a:rPr>
              <a:t>. </a:t>
            </a:r>
            <a:endParaRPr lang="fr-FR" sz="1400" smtClean="0">
              <a:solidFill>
                <a:schemeClr val="tx1"/>
              </a:solidFill>
            </a:endParaRP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Les </a:t>
            </a:r>
            <a:r>
              <a:rPr lang="fr-FR" sz="1400">
                <a:solidFill>
                  <a:schemeClr val="tx1"/>
                </a:solidFill>
              </a:rPr>
              <a:t>enfants ne sont pas tenus de savoir lire et écrire en néerlandais !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Pour </a:t>
            </a:r>
            <a:r>
              <a:rPr lang="fr-FR" sz="1400">
                <a:solidFill>
                  <a:schemeClr val="tx1"/>
                </a:solidFill>
              </a:rPr>
              <a:t>le vocabulaire : </a:t>
            </a:r>
          </a:p>
          <a:p>
            <a:pPr algn="l"/>
            <a:r>
              <a:rPr lang="fr-FR" sz="1400">
                <a:solidFill>
                  <a:schemeClr val="tx1"/>
                </a:solidFill>
              </a:rPr>
              <a:t>L’enfant regarde l’image et essaie de nommer en néerlandais ce qui est représenté. </a:t>
            </a:r>
          </a:p>
          <a:p>
            <a:pPr algn="l"/>
            <a:r>
              <a:rPr lang="fr-FR" sz="1400">
                <a:solidFill>
                  <a:schemeClr val="tx1"/>
                </a:solidFill>
              </a:rPr>
              <a:t>La diapositive suivante lui fournit  la réponse. En passant la souris sur le hautparleur, il a accès à un fichier audio qui lui permet d’entendre le mot. 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  <a:sym typeface="Wingdings"/>
              </a:rPr>
              <a:t> </a:t>
            </a:r>
            <a:r>
              <a:rPr lang="fr-FR" sz="1400" smtClean="0">
                <a:solidFill>
                  <a:schemeClr val="tx1"/>
                </a:solidFill>
              </a:rPr>
              <a:t>devant </a:t>
            </a:r>
            <a:r>
              <a:rPr lang="fr-FR" sz="1400">
                <a:solidFill>
                  <a:schemeClr val="tx1"/>
                </a:solidFill>
              </a:rPr>
              <a:t>un mot représente « de »;  </a:t>
            </a:r>
            <a:r>
              <a:rPr lang="fr-FR" sz="1400" b="1">
                <a:solidFill>
                  <a:schemeClr val="tx1"/>
                </a:solidFill>
                <a:sym typeface="Wingdings 3"/>
              </a:rPr>
              <a:t></a:t>
            </a:r>
            <a:r>
              <a:rPr lang="fr-FR" sz="1400">
                <a:solidFill>
                  <a:schemeClr val="tx1"/>
                </a:solidFill>
              </a:rPr>
              <a:t> devant un mot représente « het ». Les enfants connaissent ces symboles. </a:t>
            </a:r>
          </a:p>
          <a:p>
            <a:pPr algn="l"/>
            <a:r>
              <a:rPr lang="fr-FR" sz="1400">
                <a:solidFill>
                  <a:schemeClr val="tx1"/>
                </a:solidFill>
              </a:rPr>
              <a:t> 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16538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43911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slaan </a:t>
            </a:r>
            <a:r>
              <a:rPr lang="fr-FR" sz="3600" smtClean="0">
                <a:sym typeface="Wingdings 3"/>
              </a:rPr>
              <a:t> Sla dat eitje!</a:t>
            </a:r>
            <a:endParaRPr lang="fr-FR" sz="3600" dirty="0"/>
          </a:p>
        </p:txBody>
      </p:sp>
      <p:pic>
        <p:nvPicPr>
          <p:cNvPr id="5" name="ZOOM0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9" t="5754" r="30843" b="12301"/>
          <a:stretch/>
        </p:blipFill>
        <p:spPr bwMode="auto">
          <a:xfrm rot="20376240">
            <a:off x="4603113" y="754670"/>
            <a:ext cx="2023110" cy="4674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36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/>
              <a:t>d</a:t>
            </a:r>
            <a:r>
              <a:rPr lang="fr-FR" sz="3600" smtClean="0"/>
              <a:t>e lepel</a:t>
            </a:r>
            <a:endParaRPr lang="fr-FR" sz="3600" dirty="0"/>
          </a:p>
        </p:txBody>
      </p:sp>
      <p:pic>
        <p:nvPicPr>
          <p:cNvPr id="5" name="ZOOM0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5354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3779912" y="836712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7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/>
              <a:t>d</a:t>
            </a:r>
            <a:r>
              <a:rPr lang="fr-FR" sz="3600" smtClean="0"/>
              <a:t>e kop</a:t>
            </a:r>
            <a:endParaRPr lang="fr-FR" sz="3600" dirty="0"/>
          </a:p>
        </p:txBody>
      </p:sp>
      <p:pic>
        <p:nvPicPr>
          <p:cNvPr id="5" name="ZOOM00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9892" r="21247" b="17822"/>
          <a:stretch/>
        </p:blipFill>
        <p:spPr bwMode="auto">
          <a:xfrm>
            <a:off x="179512" y="188640"/>
            <a:ext cx="878700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827584" y="836712"/>
            <a:ext cx="144016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9" y="4365104"/>
            <a:ext cx="2736304" cy="1584176"/>
          </a:xfrm>
          <a:prstGeom prst="rect">
            <a:avLst/>
          </a:prstGeom>
          <a:noFill/>
        </p:spPr>
      </p:pic>
      <p:pic>
        <p:nvPicPr>
          <p:cNvPr id="3" name="6-het e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584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1-2 nederlands\power point\images PowerPoint\lek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7052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9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lekker</a:t>
            </a:r>
            <a:endParaRPr lang="fr-FR" sz="3600"/>
          </a:p>
        </p:txBody>
      </p:sp>
      <p:pic>
        <p:nvPicPr>
          <p:cNvPr id="4" name="ZOOM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45354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8393" y="2805871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3"/>
              </a:rPr>
              <a:t></a:t>
            </a:r>
            <a:endParaRPr lang="fr-FR" sz="5400" cap="none" spc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40" y="3069431"/>
            <a:ext cx="2105960" cy="180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6156176" y="1916832"/>
            <a:ext cx="1224136" cy="889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4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err="1"/>
              <a:t>h</a:t>
            </a:r>
            <a:r>
              <a:rPr lang="fr-FR" sz="3600" err="1" smtClean="0"/>
              <a:t>et</a:t>
            </a:r>
            <a:r>
              <a:rPr lang="fr-FR" sz="3600" smtClean="0"/>
              <a:t> ei </a:t>
            </a:r>
            <a:r>
              <a:rPr lang="fr-FR" sz="3600" smtClean="0">
                <a:sym typeface="Wingdings 3"/>
              </a:rPr>
              <a:t> het eitje</a:t>
            </a:r>
            <a:endParaRPr lang="fr-FR" sz="3600"/>
          </a:p>
        </p:txBody>
      </p:sp>
      <p:pic>
        <p:nvPicPr>
          <p:cNvPr id="4" name="ZOOM0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23016" r="27579" b="15674"/>
          <a:stretch/>
        </p:blipFill>
        <p:spPr bwMode="auto">
          <a:xfrm>
            <a:off x="4572000" y="1412776"/>
            <a:ext cx="2411730" cy="3531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41" y="2780928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24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d</a:t>
            </a:r>
            <a:r>
              <a:rPr lang="fr-FR" sz="3600" smtClean="0"/>
              <a:t>e </a:t>
            </a:r>
            <a:r>
              <a:rPr lang="fr-FR" sz="3600" dirty="0" smtClean="0"/>
              <a:t>dop</a:t>
            </a:r>
            <a:endParaRPr lang="fr-FR" sz="3600" dirty="0"/>
          </a:p>
        </p:txBody>
      </p:sp>
      <p:pic>
        <p:nvPicPr>
          <p:cNvPr id="5" name="ZOOM0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-2 nederlands\power point\images PowerPoint\briser la coqu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07" y="1538312"/>
            <a:ext cx="50768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7825"/>
            <a:ext cx="28225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711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53</Words>
  <Application>Microsoft Office PowerPoint</Application>
  <PresentationFormat>Affichage à l'écran (4:3)</PresentationFormat>
  <Paragraphs>15</Paragraphs>
  <Slides>14</Slides>
  <Notes>0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♫ Het ei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ei</dc:title>
  <dc:creator>Francine</dc:creator>
  <cp:lastModifiedBy>Francine</cp:lastModifiedBy>
  <cp:revision>14</cp:revision>
  <dcterms:created xsi:type="dcterms:W3CDTF">2020-03-28T10:51:24Z</dcterms:created>
  <dcterms:modified xsi:type="dcterms:W3CDTF">2020-03-29T19:17:15Z</dcterms:modified>
</cp:coreProperties>
</file>