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9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6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5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83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0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53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3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9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1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EB8E-8DE7-4F49-830B-8909BE6FF4F1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5D5D-6FF4-41D6-A355-1A897CADA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♫ Ozewiezewoze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fr-FR" sz="1600">
                <a:solidFill>
                  <a:prstClr val="black"/>
                </a:solidFill>
              </a:rPr>
              <a:t>Le texte de la chanson est fourni à titre indicatif pour les parents. </a:t>
            </a:r>
          </a:p>
          <a:p>
            <a:pPr lvl="0"/>
            <a:r>
              <a:rPr lang="fr-FR" sz="1600">
                <a:solidFill>
                  <a:prstClr val="black"/>
                </a:solidFill>
              </a:rPr>
              <a:t>Cette chanson n’a aucune signification</a:t>
            </a:r>
            <a:r>
              <a:rPr lang="fr-FR" sz="1600">
                <a:solidFill>
                  <a:prstClr val="black"/>
                </a:solidFill>
              </a:rPr>
              <a:t>; </a:t>
            </a:r>
            <a:r>
              <a:rPr lang="fr-FR" sz="1600" smtClean="0">
                <a:solidFill>
                  <a:prstClr val="black"/>
                </a:solidFill>
              </a:rPr>
              <a:t>c’est </a:t>
            </a:r>
            <a:r>
              <a:rPr lang="fr-FR" sz="1600">
                <a:solidFill>
                  <a:prstClr val="black"/>
                </a:solidFill>
              </a:rPr>
              <a:t>un exercice de prononciation.</a:t>
            </a:r>
          </a:p>
          <a:p>
            <a:pPr lvl="0"/>
            <a:r>
              <a:rPr lang="fr-FR" sz="1600">
                <a:solidFill>
                  <a:prstClr val="black"/>
                </a:solidFill>
              </a:rPr>
              <a:t>Les enfants ne sont pas tenus de savoir lire et écrire en néerlandais !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0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4378" y="177281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/>
              <a:t>Ozewiezewoze wiezewalla kristalla,</a:t>
            </a:r>
          </a:p>
          <a:p>
            <a:r>
              <a:rPr lang="fr-FR" sz="3200"/>
              <a:t>kristoze wiezewoze wieze wies, </a:t>
            </a:r>
          </a:p>
          <a:p>
            <a:r>
              <a:rPr lang="fr-FR" sz="3200"/>
              <a:t>wies, wies, wies.</a:t>
            </a:r>
          </a:p>
        </p:txBody>
      </p:sp>
      <p:pic>
        <p:nvPicPr>
          <p:cNvPr id="4" name="17. Ozewiezewoz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273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57</Words>
  <Application>Microsoft Office PowerPoint</Application>
  <PresentationFormat>Affichage à l'écran (4:3)</PresentationFormat>
  <Paragraphs>7</Paragraphs>
  <Slides>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♫ Ozewiezewoze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♫ Hoedje van papier</dc:title>
  <dc:creator>Francine</dc:creator>
  <cp:lastModifiedBy>Francine</cp:lastModifiedBy>
  <cp:revision>6</cp:revision>
  <dcterms:created xsi:type="dcterms:W3CDTF">2020-03-27T10:32:20Z</dcterms:created>
  <dcterms:modified xsi:type="dcterms:W3CDTF">2020-03-29T14:44:27Z</dcterms:modified>
</cp:coreProperties>
</file>