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24A2-9043-4E44-B57A-1A7EA5BC5390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AC95-A470-4B79-9313-8F3F01587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14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24A2-9043-4E44-B57A-1A7EA5BC5390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AC95-A470-4B79-9313-8F3F01587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54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24A2-9043-4E44-B57A-1A7EA5BC5390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AC95-A470-4B79-9313-8F3F01587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34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24A2-9043-4E44-B57A-1A7EA5BC5390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AC95-A470-4B79-9313-8F3F01587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28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24A2-9043-4E44-B57A-1A7EA5BC5390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AC95-A470-4B79-9313-8F3F01587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15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24A2-9043-4E44-B57A-1A7EA5BC5390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AC95-A470-4B79-9313-8F3F01587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39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24A2-9043-4E44-B57A-1A7EA5BC5390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AC95-A470-4B79-9313-8F3F01587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48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24A2-9043-4E44-B57A-1A7EA5BC5390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AC95-A470-4B79-9313-8F3F01587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3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24A2-9043-4E44-B57A-1A7EA5BC5390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AC95-A470-4B79-9313-8F3F01587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3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24A2-9043-4E44-B57A-1A7EA5BC5390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AC95-A470-4B79-9313-8F3F01587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66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24A2-9043-4E44-B57A-1A7EA5BC5390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AC95-A470-4B79-9313-8F3F01587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31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24A2-9043-4E44-B57A-1A7EA5BC5390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DAC95-A470-4B79-9313-8F3F01587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71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♫ Schipper mag ik overvaren ?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424936" cy="720080"/>
          </a:xfrm>
        </p:spPr>
        <p:txBody>
          <a:bodyPr>
            <a:normAutofit/>
          </a:bodyPr>
          <a:lstStyle/>
          <a:p>
            <a:pPr algn="l"/>
            <a:r>
              <a:rPr lang="fr-FR" sz="1500" smtClean="0">
                <a:solidFill>
                  <a:schemeClr val="tx1"/>
                </a:solidFill>
              </a:rPr>
              <a:t>Le texte de la chanson est fourni à titre indicatif pour les parents. </a:t>
            </a:r>
          </a:p>
          <a:p>
            <a:pPr algn="l"/>
            <a:r>
              <a:rPr lang="fr-FR" sz="1500" smtClean="0">
                <a:solidFill>
                  <a:schemeClr val="tx1"/>
                </a:solidFill>
              </a:rPr>
              <a:t>Les enfants ne sont pas tenus de savoir lire et écrire en néerlandais !</a:t>
            </a:r>
          </a:p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64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33056"/>
            <a:ext cx="4782312" cy="269748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11. Schipper mag ik overvar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9259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34</Words>
  <Application>Microsoft Office PowerPoint</Application>
  <PresentationFormat>Affichage à l'écran (4:3)</PresentationFormat>
  <Paragraphs>3</Paragraphs>
  <Slides>2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♫ Schipper mag ik overvaren ?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♫ Schipper mag ik overvaren ?</dc:title>
  <dc:creator>Francine</dc:creator>
  <cp:lastModifiedBy>Francine</cp:lastModifiedBy>
  <cp:revision>2</cp:revision>
  <dcterms:created xsi:type="dcterms:W3CDTF">2020-03-30T10:35:03Z</dcterms:created>
  <dcterms:modified xsi:type="dcterms:W3CDTF">2020-03-30T10:49:17Z</dcterms:modified>
</cp:coreProperties>
</file>