
<file path=[Content_Types].xml><?xml version="1.0" encoding="utf-8"?>
<Types xmlns="http://schemas.openxmlformats.org/package/2006/content-types">
  <Default Extension="png" ContentType="image/png"/>
  <Default Extension="MP3" ContentType="audio/unknown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10" autoAdjust="0"/>
  </p:normalViewPr>
  <p:slideViewPr>
    <p:cSldViewPr>
      <p:cViewPr varScale="1">
        <p:scale>
          <a:sx n="88" d="100"/>
          <a:sy n="88" d="100"/>
        </p:scale>
        <p:origin x="-146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4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8D7BD-1C46-43C4-AA75-1B3B1265056D}" type="datetimeFigureOut">
              <a:rPr lang="fr-FR" smtClean="0"/>
              <a:t>27/03/2020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A53DF-07A7-47E9-8653-3B8550C9E8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7123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8D7BD-1C46-43C4-AA75-1B3B1265056D}" type="datetimeFigureOut">
              <a:rPr lang="fr-FR" smtClean="0"/>
              <a:t>27/03/2020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A53DF-07A7-47E9-8653-3B8550C9E8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0603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8D7BD-1C46-43C4-AA75-1B3B1265056D}" type="datetimeFigureOut">
              <a:rPr lang="fr-FR" smtClean="0"/>
              <a:t>27/03/2020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A53DF-07A7-47E9-8653-3B8550C9E8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6316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8D7BD-1C46-43C4-AA75-1B3B1265056D}" type="datetimeFigureOut">
              <a:rPr lang="fr-FR" smtClean="0"/>
              <a:t>27/03/2020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A53DF-07A7-47E9-8653-3B8550C9E8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6348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8D7BD-1C46-43C4-AA75-1B3B1265056D}" type="datetimeFigureOut">
              <a:rPr lang="fr-FR" smtClean="0"/>
              <a:t>27/03/2020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A53DF-07A7-47E9-8653-3B8550C9E8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9715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8D7BD-1C46-43C4-AA75-1B3B1265056D}" type="datetimeFigureOut">
              <a:rPr lang="fr-FR" smtClean="0"/>
              <a:t>27/03/2020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A53DF-07A7-47E9-8653-3B8550C9E8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5617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8D7BD-1C46-43C4-AA75-1B3B1265056D}" type="datetimeFigureOut">
              <a:rPr lang="fr-FR" smtClean="0"/>
              <a:t>27/03/2020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A53DF-07A7-47E9-8653-3B8550C9E8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5617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8D7BD-1C46-43C4-AA75-1B3B1265056D}" type="datetimeFigureOut">
              <a:rPr lang="fr-FR" smtClean="0"/>
              <a:t>27/03/2020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A53DF-07A7-47E9-8653-3B8550C9E8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3832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8D7BD-1C46-43C4-AA75-1B3B1265056D}" type="datetimeFigureOut">
              <a:rPr lang="fr-FR" smtClean="0"/>
              <a:t>27/03/2020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A53DF-07A7-47E9-8653-3B8550C9E8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3499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8D7BD-1C46-43C4-AA75-1B3B1265056D}" type="datetimeFigureOut">
              <a:rPr lang="fr-FR" smtClean="0"/>
              <a:t>27/03/2020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A53DF-07A7-47E9-8653-3B8550C9E8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902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8D7BD-1C46-43C4-AA75-1B3B1265056D}" type="datetimeFigureOut">
              <a:rPr lang="fr-FR" smtClean="0"/>
              <a:t>27/03/2020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A53DF-07A7-47E9-8653-3B8550C9E8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5298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8D7BD-1C46-43C4-AA75-1B3B1265056D}" type="datetimeFigureOut">
              <a:rPr lang="fr-FR" smtClean="0"/>
              <a:t>27/03/2020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A53DF-07A7-47E9-8653-3B8550C9E8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4903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5.MP3"/><Relationship Id="rId1" Type="http://schemas.microsoft.com/office/2007/relationships/media" Target="../media/media5.MP3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6.MP3"/><Relationship Id="rId1" Type="http://schemas.microsoft.com/office/2007/relationships/media" Target="../media/media6.MP3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7.MP3"/><Relationship Id="rId1" Type="http://schemas.microsoft.com/office/2007/relationships/media" Target="../media/media7.MP3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microsoft.com/office/2007/relationships/media" Target="../media/media9.MP3"/><Relationship Id="rId7" Type="http://schemas.openxmlformats.org/officeDocument/2006/relationships/image" Target="../media/image14.png"/><Relationship Id="rId2" Type="http://schemas.openxmlformats.org/officeDocument/2006/relationships/audio" Target="../media/media8.wav"/><Relationship Id="rId1" Type="http://schemas.microsoft.com/office/2007/relationships/media" Target="../media/media8.wav"/><Relationship Id="rId6" Type="http://schemas.openxmlformats.org/officeDocument/2006/relationships/image" Target="../media/image4.png"/><Relationship Id="rId5" Type="http://schemas.openxmlformats.org/officeDocument/2006/relationships/slideLayout" Target="../slideLayouts/slideLayout7.xml"/><Relationship Id="rId4" Type="http://schemas.openxmlformats.org/officeDocument/2006/relationships/audio" Target="../media/media9.MP3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0.MP3"/><Relationship Id="rId1" Type="http://schemas.microsoft.com/office/2007/relationships/media" Target="../media/media10.MP3"/><Relationship Id="rId5" Type="http://schemas.openxmlformats.org/officeDocument/2006/relationships/image" Target="../media/image16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1.MP3"/><Relationship Id="rId1" Type="http://schemas.microsoft.com/office/2007/relationships/media" Target="../media/media11.MP3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2.MP3"/><Relationship Id="rId1" Type="http://schemas.microsoft.com/office/2007/relationships/media" Target="../media/media12.MP3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3.MP3"/><Relationship Id="rId1" Type="http://schemas.microsoft.com/office/2007/relationships/media" Target="../media/media13.MP3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3.MP3"/><Relationship Id="rId1" Type="http://schemas.microsoft.com/office/2007/relationships/media" Target="../media/media3.MP3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4.MP3"/><Relationship Id="rId1" Type="http://schemas.microsoft.com/office/2007/relationships/media" Target="../media/media4.MP3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Sinterklaas</a:t>
            </a:r>
            <a:r>
              <a:rPr lang="fr-FR" dirty="0" smtClean="0"/>
              <a:t> : </a:t>
            </a:r>
            <a:r>
              <a:rPr lang="fr-FR" dirty="0" err="1" smtClean="0"/>
              <a:t>woordenschat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lvl="0" algn="l"/>
            <a:r>
              <a:rPr lang="fr-FR" sz="1500">
                <a:solidFill>
                  <a:schemeClr val="tx1"/>
                </a:solidFill>
              </a:rPr>
              <a:t>L’enfant regarde l’image et essaie de nommer en néerlandais ce qui est représenté. </a:t>
            </a:r>
          </a:p>
          <a:p>
            <a:pPr lvl="0" algn="l"/>
            <a:r>
              <a:rPr lang="fr-FR" sz="1500">
                <a:solidFill>
                  <a:schemeClr val="tx1"/>
                </a:solidFill>
              </a:rPr>
              <a:t>La diapositive suivante lui fournit  la réponse. En passant la souris sur le hautparleur, il a accès à un fichier audio qui lui permet d’entendre le mot. </a:t>
            </a:r>
          </a:p>
          <a:p>
            <a:pPr lvl="0" algn="l"/>
            <a:r>
              <a:rPr lang="fr-FR" sz="1500">
                <a:solidFill>
                  <a:schemeClr val="tx1"/>
                </a:solidFill>
              </a:rPr>
              <a:t>   devant un mot représente « de »;     devant un mot représente « het ». Les enfants connaissent ces symboles. </a:t>
            </a:r>
          </a:p>
          <a:p>
            <a:pPr lvl="0" algn="l"/>
            <a:r>
              <a:rPr lang="fr-FR" sz="1500">
                <a:solidFill>
                  <a:schemeClr val="tx1"/>
                </a:solidFill>
              </a:rPr>
              <a:t>Les enfants ne sont pas tenus de savoir lire et écrire en néerlandais !</a:t>
            </a:r>
          </a:p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1403648" y="4802285"/>
            <a:ext cx="216024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1400" cap="none" spc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sym typeface="Wingdings"/>
              </a:rPr>
              <a:t> </a:t>
            </a:r>
            <a:endParaRPr lang="fr-FR" sz="1400" cap="none" spc="0" dirty="0">
              <a:ln w="17780" cmpd="sng">
                <a:noFill/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39952" y="4785789"/>
            <a:ext cx="481222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40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sym typeface="Wingdings 3"/>
              </a:rPr>
              <a:t>   </a:t>
            </a:r>
            <a:endParaRPr lang="fr-FR" sz="1400" cap="none" spc="0" dirty="0">
              <a:ln w="17780" cmpd="sng">
                <a:noFill/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956725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C:\Documents and Settings\T60\Bureau\b8421b36a28f3ec23e4ff83a3f616670.jpg"/>
          <p:cNvPicPr/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colorTemperature colorTemp="4700"/>
                    </a14:imgEffect>
                    <a14:imgEffect>
                      <a14:saturation sat="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188" t="21431" r="21739" b="22134"/>
          <a:stretch/>
        </p:blipFill>
        <p:spPr bwMode="auto">
          <a:xfrm>
            <a:off x="4644008" y="2132856"/>
            <a:ext cx="2187575" cy="227393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641" y="2780928"/>
            <a:ext cx="1066800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96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76672"/>
            <a:ext cx="2389187" cy="251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1655676" y="4443738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/>
              <a:t>d</a:t>
            </a:r>
            <a:r>
              <a:rPr lang="fr-FR" sz="3600" dirty="0" smtClean="0"/>
              <a:t>e </a:t>
            </a:r>
            <a:r>
              <a:rPr lang="fr-FR" sz="3600" dirty="0" err="1" smtClean="0"/>
              <a:t>handschoen</a:t>
            </a:r>
            <a:endParaRPr lang="fr-FR" sz="3600" dirty="0"/>
          </a:p>
        </p:txBody>
      </p:sp>
      <p:pic>
        <p:nvPicPr>
          <p:cNvPr id="5" name="ZOOM0005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247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7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C:\Documents and Settings\T60\Bureau\v19387.jpg"/>
          <p:cNvPicPr/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saturation sat="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317" t="1550" r="13729" b="1550"/>
          <a:stretch/>
        </p:blipFill>
        <p:spPr bwMode="auto">
          <a:xfrm>
            <a:off x="4716016" y="1556792"/>
            <a:ext cx="1385570" cy="318833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641" y="2780928"/>
            <a:ext cx="1066800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567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04664"/>
            <a:ext cx="2389187" cy="251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1655676" y="4443738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/>
              <a:t>d</a:t>
            </a:r>
            <a:r>
              <a:rPr lang="fr-FR" sz="3600" dirty="0" smtClean="0"/>
              <a:t>e </a:t>
            </a:r>
            <a:r>
              <a:rPr lang="fr-FR" sz="3600" dirty="0" err="1" smtClean="0"/>
              <a:t>jurk</a:t>
            </a:r>
            <a:endParaRPr lang="fr-FR" sz="3600" dirty="0"/>
          </a:p>
        </p:txBody>
      </p:sp>
      <p:pic>
        <p:nvPicPr>
          <p:cNvPr id="5" name="ZOOM0006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776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0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916832"/>
            <a:ext cx="2426970" cy="2301875"/>
          </a:xfrm>
          <a:prstGeom prst="rect">
            <a:avLst/>
          </a:prstGeom>
          <a:noFill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641" y="2780928"/>
            <a:ext cx="1066800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785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655676" y="4443738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/>
              <a:t>d</a:t>
            </a:r>
            <a:r>
              <a:rPr lang="fr-FR" sz="3600" dirty="0" smtClean="0"/>
              <a:t>e </a:t>
            </a:r>
            <a:r>
              <a:rPr lang="fr-FR" sz="3600" dirty="0" err="1" smtClean="0"/>
              <a:t>schoen</a:t>
            </a:r>
            <a:endParaRPr lang="fr-FR" sz="3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85260"/>
            <a:ext cx="2389187" cy="251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ZOOM0007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188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59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2073" y="1700808"/>
            <a:ext cx="1976755" cy="3207385"/>
          </a:xfrm>
          <a:prstGeom prst="rect">
            <a:avLst/>
          </a:prstGeom>
          <a:noFill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641" y="2780928"/>
            <a:ext cx="1066800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539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7406" y="476672"/>
            <a:ext cx="2389187" cy="251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1655676" y="4443738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/>
              <a:t>d</a:t>
            </a:r>
            <a:r>
              <a:rPr lang="fr-FR" sz="3600" dirty="0" smtClean="0"/>
              <a:t>e </a:t>
            </a:r>
            <a:r>
              <a:rPr lang="fr-FR" sz="3600" dirty="0" err="1" smtClean="0"/>
              <a:t>laars</a:t>
            </a:r>
            <a:endParaRPr lang="fr-FR" sz="3600" dirty="0"/>
          </a:p>
        </p:txBody>
      </p:sp>
      <p:pic>
        <p:nvPicPr>
          <p:cNvPr id="4" name="Son enregistré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  <p:pic>
        <p:nvPicPr>
          <p:cNvPr id="5" name="ZOOM0008.MP3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802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9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90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412776"/>
            <a:ext cx="2202180" cy="3245485"/>
          </a:xfrm>
          <a:prstGeom prst="rect">
            <a:avLst/>
          </a:prstGeom>
          <a:noFill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641" y="2780928"/>
            <a:ext cx="1066800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25839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5930" y="548680"/>
            <a:ext cx="2389187" cy="251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1655676" y="4443738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/>
              <a:t>d</a:t>
            </a:r>
            <a:r>
              <a:rPr lang="fr-FR" sz="3600" dirty="0" smtClean="0"/>
              <a:t>e pop</a:t>
            </a:r>
            <a:endParaRPr lang="fr-FR" sz="3600" dirty="0"/>
          </a:p>
        </p:txBody>
      </p:sp>
      <p:pic>
        <p:nvPicPr>
          <p:cNvPr id="5" name="ZOOM0009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059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4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40" t="10857" r="14617" b="15421"/>
          <a:stretch/>
        </p:blipFill>
        <p:spPr bwMode="auto">
          <a:xfrm>
            <a:off x="4427984" y="1484784"/>
            <a:ext cx="2273935" cy="290322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1611" y="2782618"/>
            <a:ext cx="1066800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59388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916832"/>
            <a:ext cx="3275965" cy="1909445"/>
          </a:xfrm>
          <a:prstGeom prst="rect">
            <a:avLst/>
          </a:prstGeom>
          <a:noFill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641" y="2780928"/>
            <a:ext cx="1066800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21429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7406" y="276403"/>
            <a:ext cx="2389187" cy="251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1655676" y="4443738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/>
              <a:t>d</a:t>
            </a:r>
            <a:r>
              <a:rPr lang="fr-FR" sz="3600" dirty="0" smtClean="0"/>
              <a:t>e </a:t>
            </a:r>
            <a:r>
              <a:rPr lang="fr-FR" sz="3600" dirty="0" err="1" smtClean="0"/>
              <a:t>fiets</a:t>
            </a:r>
            <a:endParaRPr lang="fr-FR" sz="3600" dirty="0"/>
          </a:p>
        </p:txBody>
      </p:sp>
      <p:pic>
        <p:nvPicPr>
          <p:cNvPr id="5" name="ZOOM0010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57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0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144076" y="1560780"/>
            <a:ext cx="1595755" cy="3315970"/>
          </a:xfrm>
          <a:prstGeom prst="rect">
            <a:avLst/>
          </a:prstGeom>
          <a:noFill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641" y="2780928"/>
            <a:ext cx="1066800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392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7702" y="276403"/>
            <a:ext cx="2389187" cy="251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1655676" y="4443738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/>
              <a:t>d</a:t>
            </a:r>
            <a:r>
              <a:rPr lang="fr-FR" sz="3600" dirty="0" smtClean="0"/>
              <a:t>e auto</a:t>
            </a:r>
            <a:endParaRPr lang="fr-FR" sz="3600" dirty="0"/>
          </a:p>
        </p:txBody>
      </p:sp>
      <p:pic>
        <p:nvPicPr>
          <p:cNvPr id="5" name="ZOOM0011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454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1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C:\Documents and Settings\T60\Bureau\dyvpd5bb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3297" y="1177504"/>
            <a:ext cx="2068830" cy="325945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Zone de texte 21"/>
          <p:cNvSpPr txBox="1"/>
          <p:nvPr/>
        </p:nvSpPr>
        <p:spPr>
          <a:xfrm rot="5400000">
            <a:off x="5388421" y="2293199"/>
            <a:ext cx="1338580" cy="1028065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vert270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BE" sz="1800" dirty="0" err="1">
                <a:effectLst/>
                <a:ea typeface="Calibri"/>
                <a:cs typeface="Times New Roman"/>
              </a:rPr>
              <a:t>Popje</a:t>
            </a:r>
            <a:endParaRPr lang="fr-FR" sz="1100" dirty="0">
              <a:effectLst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BE" sz="1800" dirty="0" err="1">
                <a:effectLst/>
                <a:ea typeface="Calibri"/>
                <a:cs typeface="Times New Roman"/>
              </a:rPr>
              <a:t>Fiets</a:t>
            </a:r>
            <a:endParaRPr lang="fr-FR" sz="1100" dirty="0">
              <a:effectLst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BE" sz="1800" dirty="0">
                <a:effectLst/>
                <a:ea typeface="Calibri"/>
                <a:cs typeface="Times New Roman"/>
              </a:rPr>
              <a:t>Auto</a:t>
            </a:r>
            <a:endParaRPr lang="fr-FR" sz="1100" dirty="0">
              <a:effectLst/>
              <a:ea typeface="Calibri"/>
              <a:cs typeface="Times New Roman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641" y="2780928"/>
            <a:ext cx="1066800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27599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7406" y="476672"/>
            <a:ext cx="2389187" cy="251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1655676" y="4443738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/>
              <a:t>d</a:t>
            </a:r>
            <a:r>
              <a:rPr lang="fr-FR" sz="3600" dirty="0" smtClean="0"/>
              <a:t>e </a:t>
            </a:r>
            <a:r>
              <a:rPr lang="fr-FR" sz="3600" dirty="0" err="1" smtClean="0"/>
              <a:t>verlanglijst</a:t>
            </a:r>
            <a:endParaRPr lang="fr-FR" sz="3600" dirty="0"/>
          </a:p>
        </p:txBody>
      </p:sp>
      <p:pic>
        <p:nvPicPr>
          <p:cNvPr id="5" name="ZOOM0012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378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1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04664"/>
            <a:ext cx="2389187" cy="251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1655676" y="4443738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/>
              <a:t>d</a:t>
            </a:r>
            <a:r>
              <a:rPr lang="fr-FR" sz="3600" dirty="0" smtClean="0"/>
              <a:t>e </a:t>
            </a:r>
            <a:r>
              <a:rPr lang="fr-FR" sz="3600" dirty="0" err="1" smtClean="0"/>
              <a:t>mijter</a:t>
            </a:r>
            <a:endParaRPr lang="fr-FR" sz="3600" dirty="0"/>
          </a:p>
        </p:txBody>
      </p:sp>
      <p:pic>
        <p:nvPicPr>
          <p:cNvPr id="5" name="ZOOM0001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925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8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C:\Documents and Settings\T60\Bureau\cape10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85" t="9330" r="7143" b="5539"/>
          <a:stretch/>
        </p:blipFill>
        <p:spPr bwMode="auto">
          <a:xfrm>
            <a:off x="4283968" y="1772816"/>
            <a:ext cx="2364105" cy="25374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641" y="2780928"/>
            <a:ext cx="1066800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5542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387" y="548680"/>
            <a:ext cx="2389187" cy="251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1655676" y="4443738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/>
              <a:t>d</a:t>
            </a:r>
            <a:r>
              <a:rPr lang="fr-FR" sz="3600" dirty="0" smtClean="0"/>
              <a:t>e </a:t>
            </a:r>
            <a:r>
              <a:rPr lang="fr-FR" sz="3600" dirty="0" err="1" smtClean="0"/>
              <a:t>mantel</a:t>
            </a:r>
            <a:endParaRPr lang="fr-FR" sz="3600" dirty="0"/>
          </a:p>
        </p:txBody>
      </p:sp>
      <p:pic>
        <p:nvPicPr>
          <p:cNvPr id="5" name="ZOOM0002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307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1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ésultat de recherche d'images pour &quot;la crosse de saint nicolas&quot;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14" t="5151" r="13072" b="5206"/>
          <a:stretch/>
        </p:blipFill>
        <p:spPr bwMode="auto">
          <a:xfrm>
            <a:off x="4572000" y="1484784"/>
            <a:ext cx="1806768" cy="3194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641" y="2780928"/>
            <a:ext cx="1066800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904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0203" y="548680"/>
            <a:ext cx="2389187" cy="251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1655676" y="4443738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/>
              <a:t>d</a:t>
            </a:r>
            <a:r>
              <a:rPr lang="fr-FR" sz="3600" dirty="0" smtClean="0"/>
              <a:t>e </a:t>
            </a:r>
            <a:r>
              <a:rPr lang="fr-FR" sz="3600" dirty="0" err="1" smtClean="0"/>
              <a:t>staf</a:t>
            </a:r>
            <a:endParaRPr lang="fr-FR" sz="3600" dirty="0"/>
          </a:p>
        </p:txBody>
      </p:sp>
      <p:pic>
        <p:nvPicPr>
          <p:cNvPr id="5" name="ZOOM0003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90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1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C:\Documents and Settings\T60\Bureau\spotprent-vervalsing-baard-eps-vector_csp20785745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14" t="6452" r="13211" b="13441"/>
          <a:stretch/>
        </p:blipFill>
        <p:spPr bwMode="auto">
          <a:xfrm>
            <a:off x="4499992" y="1844824"/>
            <a:ext cx="2254250" cy="26454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641" y="2780928"/>
            <a:ext cx="1066800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994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7702" y="476672"/>
            <a:ext cx="2389187" cy="251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1655676" y="4443738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/>
              <a:t>d</a:t>
            </a:r>
            <a:r>
              <a:rPr lang="fr-FR" sz="3600" dirty="0" smtClean="0"/>
              <a:t>e </a:t>
            </a:r>
            <a:r>
              <a:rPr lang="fr-FR" sz="3600" dirty="0" err="1" smtClean="0"/>
              <a:t>baard</a:t>
            </a:r>
            <a:endParaRPr lang="fr-FR" sz="3600" dirty="0"/>
          </a:p>
        </p:txBody>
      </p:sp>
      <p:pic>
        <p:nvPicPr>
          <p:cNvPr id="6" name="ZOOM0004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111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2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82</Words>
  <Application>Microsoft Office PowerPoint</Application>
  <PresentationFormat>Affichage à l'écran (4:3)</PresentationFormat>
  <Paragraphs>22</Paragraphs>
  <Slides>25</Slides>
  <Notes>0</Notes>
  <HiddenSlides>0</HiddenSlides>
  <MMClips>13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26" baseType="lpstr">
      <vt:lpstr>Thème Office</vt:lpstr>
      <vt:lpstr>Sinterklaas : woordenschat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Sinterklaas : woordenschat</dc:title>
  <dc:creator>Francine</dc:creator>
  <cp:lastModifiedBy>Francine</cp:lastModifiedBy>
  <cp:revision>21</cp:revision>
  <dcterms:created xsi:type="dcterms:W3CDTF">2020-03-25T11:11:17Z</dcterms:created>
  <dcterms:modified xsi:type="dcterms:W3CDTF">2020-03-27T09:42:45Z</dcterms:modified>
</cp:coreProperties>
</file>