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63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EF9-5BF0-4263-A2E9-C385D5B1733B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D039-0F10-4031-87BD-38CD855DB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90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EF9-5BF0-4263-A2E9-C385D5B1733B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D039-0F10-4031-87BD-38CD855DB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07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EF9-5BF0-4263-A2E9-C385D5B1733B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D039-0F10-4031-87BD-38CD855DB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02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EF9-5BF0-4263-A2E9-C385D5B1733B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D039-0F10-4031-87BD-38CD855DB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34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EF9-5BF0-4263-A2E9-C385D5B1733B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D039-0F10-4031-87BD-38CD855DB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45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EF9-5BF0-4263-A2E9-C385D5B1733B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D039-0F10-4031-87BD-38CD855DB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44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EF9-5BF0-4263-A2E9-C385D5B1733B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D039-0F10-4031-87BD-38CD855DB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9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EF9-5BF0-4263-A2E9-C385D5B1733B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D039-0F10-4031-87BD-38CD855DB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6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EF9-5BF0-4263-A2E9-C385D5B1733B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D039-0F10-4031-87BD-38CD855DB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46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EF9-5BF0-4263-A2E9-C385D5B1733B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D039-0F10-4031-87BD-38CD855DB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39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EF9-5BF0-4263-A2E9-C385D5B1733B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D039-0F10-4031-87BD-38CD855DB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71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27EF9-5BF0-4263-A2E9-C385D5B1733B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D039-0F10-4031-87BD-38CD855DB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58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5.wdp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Tellen van 0 tot </a:t>
            </a:r>
            <a:r>
              <a:rPr lang="fr-FR" smtClean="0"/>
              <a:t>20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6400800" cy="792088"/>
          </a:xfrm>
        </p:spPr>
        <p:txBody>
          <a:bodyPr/>
          <a:lstStyle/>
          <a:p>
            <a:pPr lvl="0" algn="l"/>
            <a:r>
              <a:rPr lang="fr-FR" sz="1500">
                <a:solidFill>
                  <a:prstClr val="black"/>
                </a:solidFill>
              </a:rPr>
              <a:t>Les enfants ne sont pas tenus de savoir lire et écrire en néerlandais !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75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172561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59856" y="486916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zes</a:t>
            </a:r>
            <a:endParaRPr lang="fr-FR" sz="3600" dirty="0"/>
          </a:p>
        </p:txBody>
      </p:sp>
      <p:pic>
        <p:nvPicPr>
          <p:cNvPr id="5" name="ZOOM00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1380" y="2977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41524"/>
            <a:ext cx="19812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59856" y="486916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zeven</a:t>
            </a:r>
            <a:endParaRPr lang="fr-FR" sz="3600" dirty="0"/>
          </a:p>
        </p:txBody>
      </p:sp>
      <p:pic>
        <p:nvPicPr>
          <p:cNvPr id="2" name="ZOOM000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1380" y="2933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179228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59856" y="486916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acht</a:t>
            </a:r>
            <a:endParaRPr lang="fr-FR" sz="3600" dirty="0"/>
          </a:p>
        </p:txBody>
      </p:sp>
      <p:pic>
        <p:nvPicPr>
          <p:cNvPr id="2" name="ZOOM00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1380" y="2922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50357"/>
            <a:ext cx="183515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59856" y="486916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negen</a:t>
            </a:r>
            <a:endParaRPr lang="fr-FR" sz="3600" dirty="0"/>
          </a:p>
        </p:txBody>
      </p:sp>
      <p:pic>
        <p:nvPicPr>
          <p:cNvPr id="2" name="ZOOM00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1380" y="2978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3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187801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59856" y="486916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tien</a:t>
            </a:r>
            <a:endParaRPr lang="fr-FR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ZOOM00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1380" y="2922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6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187801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8097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36096" y="485063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elf</a:t>
            </a:r>
            <a:endParaRPr lang="fr-FR" sz="3600" dirty="0"/>
          </a:p>
        </p:txBody>
      </p:sp>
      <p:pic>
        <p:nvPicPr>
          <p:cNvPr id="5" name="Image 4"/>
          <p:cNvPicPr/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/>
          <a:stretch/>
        </p:blipFill>
        <p:spPr bwMode="auto">
          <a:xfrm>
            <a:off x="2489573" y="1704049"/>
            <a:ext cx="1293595" cy="1632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ZOOM00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7524" y="2882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187801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8097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36096" y="485063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twaalf</a:t>
            </a:r>
            <a:endParaRPr lang="fr-F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700808"/>
            <a:ext cx="1595312" cy="1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ZOOM00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7524" y="2905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6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187801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8097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36096" y="485063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dertien</a:t>
            </a:r>
            <a:endParaRPr lang="fr-F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700808"/>
            <a:ext cx="1711984" cy="164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ZOOM00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7524" y="2905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187801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8097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36096" y="485063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veertien</a:t>
            </a:r>
            <a:endParaRPr lang="fr-F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73" y="1654143"/>
            <a:ext cx="1506363" cy="140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ZOOM00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7524" y="2905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187801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8097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36096" y="485063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vijftien</a:t>
            </a:r>
            <a:endParaRPr lang="fr-F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1696787" cy="144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ZOOM00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7524" y="2905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7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514064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smtClean="0"/>
              <a:t>We tellen van 0 tot (</a:t>
            </a:r>
            <a:r>
              <a:rPr lang="fr-FR" sz="4800" smtClean="0">
                <a:sym typeface="Wingdings"/>
              </a:rPr>
              <a:t>)</a:t>
            </a:r>
            <a:r>
              <a:rPr lang="fr-FR" sz="4800" smtClean="0"/>
              <a:t> 20 !</a:t>
            </a:r>
            <a:endParaRPr lang="fr-FR" sz="48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55" y="404663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OOM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187801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8097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36096" y="485063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zestien</a:t>
            </a:r>
            <a:endParaRPr lang="fr-F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73" y="1664220"/>
            <a:ext cx="172561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ZOOM00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7524" y="2917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187801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8097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36096" y="485063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zeventien</a:t>
            </a:r>
            <a:endParaRPr lang="fr-F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19812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ZOOM00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7524" y="2905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187801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8097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36096" y="485063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achttien</a:t>
            </a:r>
            <a:endParaRPr lang="fr-F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73" y="1700808"/>
            <a:ext cx="179228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ZOOM00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7524" y="2899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187801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8097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36096" y="485063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negentien</a:t>
            </a:r>
            <a:endParaRPr lang="fr-F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81455"/>
            <a:ext cx="183515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ZOOM00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7524" y="28554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187801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8097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36096" y="485063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twintig</a:t>
            </a:r>
            <a:endParaRPr lang="fr-F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30" y="1736102"/>
            <a:ext cx="187801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ZOOM00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7524" y="2905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514064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smtClean="0"/>
              <a:t>We tellen van 20 tot (</a:t>
            </a:r>
            <a:r>
              <a:rPr lang="fr-FR" sz="4800">
                <a:sym typeface="Wingdings"/>
              </a:rPr>
              <a:t></a:t>
            </a:r>
            <a:r>
              <a:rPr lang="fr-FR" sz="4800" smtClean="0">
                <a:sym typeface="Wingdings"/>
              </a:rPr>
              <a:t>)</a:t>
            </a:r>
            <a:r>
              <a:rPr lang="fr-FR" sz="4800" smtClean="0"/>
              <a:t> 0 !</a:t>
            </a:r>
            <a:endParaRPr lang="fr-FR" sz="48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55" y="404663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ZOOM002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9167" y="2955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6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16160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59856" y="486916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nul</a:t>
            </a:r>
            <a:endParaRPr lang="fr-FR" sz="3600" dirty="0"/>
          </a:p>
        </p:txBody>
      </p:sp>
      <p:pic>
        <p:nvPicPr>
          <p:cNvPr id="2" name="ZOOM00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1380" y="2991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2"/>
          <a:stretch/>
        </p:blipFill>
        <p:spPr bwMode="auto">
          <a:xfrm>
            <a:off x="1331640" y="1772816"/>
            <a:ext cx="1724025" cy="1892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59856" y="486916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één</a:t>
            </a:r>
            <a:endParaRPr lang="fr-FR" sz="3600" dirty="0"/>
          </a:p>
        </p:txBody>
      </p:sp>
      <p:pic>
        <p:nvPicPr>
          <p:cNvPr id="5" name="ZOOM00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1380" y="30687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5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181133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59856" y="486916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twee</a:t>
            </a:r>
            <a:endParaRPr lang="fr-FR" sz="3600" dirty="0"/>
          </a:p>
        </p:txBody>
      </p:sp>
      <p:pic>
        <p:nvPicPr>
          <p:cNvPr id="2" name="ZOOM00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1380" y="2966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18113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59856" y="486916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drie</a:t>
            </a:r>
            <a:endParaRPr lang="fr-FR" sz="3600" dirty="0"/>
          </a:p>
        </p:txBody>
      </p:sp>
      <p:pic>
        <p:nvPicPr>
          <p:cNvPr id="2" name="ZOOM00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1380" y="29442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163988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59856" y="486916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vier</a:t>
            </a:r>
            <a:endParaRPr lang="fr-FR" sz="3600" dirty="0"/>
          </a:p>
        </p:txBody>
      </p:sp>
      <p:pic>
        <p:nvPicPr>
          <p:cNvPr id="5" name="ZOOM00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1380" y="29532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8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27313"/>
            <a:ext cx="188436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2384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59856" y="486916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vijf</a:t>
            </a:r>
            <a:endParaRPr lang="fr-FR" sz="3600" dirty="0"/>
          </a:p>
        </p:txBody>
      </p:sp>
      <p:pic>
        <p:nvPicPr>
          <p:cNvPr id="5" name="ZOOM00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1380" y="29442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60</Words>
  <Application>Microsoft Office PowerPoint</Application>
  <PresentationFormat>Affichage à l'écran (4:3)</PresentationFormat>
  <Paragraphs>25</Paragraphs>
  <Slides>24</Slides>
  <Notes>0</Notes>
  <HiddenSlides>0</HiddenSlides>
  <MMClips>23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Tellen van 0 tot 20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Tellen van 0 tot 10</dc:title>
  <dc:creator>Francine</dc:creator>
  <cp:lastModifiedBy>Francine</cp:lastModifiedBy>
  <cp:revision>12</cp:revision>
  <dcterms:created xsi:type="dcterms:W3CDTF">2020-03-28T15:45:40Z</dcterms:created>
  <dcterms:modified xsi:type="dcterms:W3CDTF">2020-03-30T09:33:06Z</dcterms:modified>
</cp:coreProperties>
</file>