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59" r:id="rId5"/>
    <p:sldId id="279" r:id="rId6"/>
    <p:sldId id="260" r:id="rId7"/>
    <p:sldId id="280" r:id="rId8"/>
    <p:sldId id="261" r:id="rId9"/>
    <p:sldId id="281" r:id="rId10"/>
    <p:sldId id="262" r:id="rId11"/>
    <p:sldId id="282" r:id="rId12"/>
    <p:sldId id="263" r:id="rId13"/>
    <p:sldId id="283" r:id="rId14"/>
    <p:sldId id="264" r:id="rId15"/>
    <p:sldId id="284" r:id="rId16"/>
    <p:sldId id="265" r:id="rId17"/>
    <p:sldId id="285" r:id="rId18"/>
    <p:sldId id="266" r:id="rId19"/>
    <p:sldId id="286" r:id="rId20"/>
    <p:sldId id="267" r:id="rId21"/>
    <p:sldId id="287" r:id="rId22"/>
    <p:sldId id="268" r:id="rId23"/>
    <p:sldId id="288" r:id="rId24"/>
    <p:sldId id="269" r:id="rId25"/>
    <p:sldId id="289" r:id="rId26"/>
    <p:sldId id="270" r:id="rId27"/>
    <p:sldId id="290" r:id="rId28"/>
    <p:sldId id="271" r:id="rId29"/>
    <p:sldId id="291" r:id="rId30"/>
    <p:sldId id="272" r:id="rId31"/>
    <p:sldId id="292" r:id="rId32"/>
    <p:sldId id="273" r:id="rId33"/>
    <p:sldId id="293" r:id="rId34"/>
    <p:sldId id="274" r:id="rId35"/>
    <p:sldId id="294" r:id="rId36"/>
    <p:sldId id="275" r:id="rId37"/>
    <p:sldId id="295" r:id="rId38"/>
    <p:sldId id="276" r:id="rId39"/>
    <p:sldId id="296" r:id="rId40"/>
    <p:sldId id="277" r:id="rId41"/>
    <p:sldId id="297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3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7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2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4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2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2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3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21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02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26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D1CD-6DCB-4A2D-BEF1-B8499C8FBA61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117B-7D53-43DB-AE83-130482C23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73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In de klas 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7344816" cy="141500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fr-FR" sz="3400">
                <a:solidFill>
                  <a:schemeClr val="tx1"/>
                </a:solidFill>
              </a:rPr>
              <a:t>L’enfant écoute le mot puis cherche l’objet dans son matériel scolaire ou autour de lui. </a:t>
            </a:r>
          </a:p>
          <a:p>
            <a:pPr algn="l"/>
            <a:r>
              <a:rPr lang="fr-FR" sz="3400">
                <a:solidFill>
                  <a:schemeClr val="tx1"/>
                </a:solidFill>
              </a:rPr>
              <a:t>La diapositive suivante lui fournit la réponse. </a:t>
            </a:r>
          </a:p>
          <a:p>
            <a:pPr algn="l"/>
            <a:r>
              <a:rPr lang="fr-FR" sz="3400">
                <a:solidFill>
                  <a:schemeClr val="tx1"/>
                </a:solidFill>
                <a:sym typeface="Wingdings"/>
              </a:rPr>
              <a:t></a:t>
            </a:r>
            <a:r>
              <a:rPr lang="fr-FR" sz="3400">
                <a:solidFill>
                  <a:schemeClr val="tx1"/>
                </a:solidFill>
              </a:rPr>
              <a:t> devant un mot représente « de »;  </a:t>
            </a:r>
            <a:r>
              <a:rPr lang="fr-FR" sz="3400" b="1">
                <a:solidFill>
                  <a:schemeClr val="tx1"/>
                </a:solidFill>
                <a:sym typeface="Wingdings 3"/>
              </a:rPr>
              <a:t></a:t>
            </a:r>
            <a:r>
              <a:rPr lang="fr-FR" sz="3400">
                <a:solidFill>
                  <a:schemeClr val="tx1"/>
                </a:solidFill>
              </a:rPr>
              <a:t> devant un mot représente « het ». Les enfants connaissent ces symboles. </a:t>
            </a:r>
          </a:p>
          <a:p>
            <a:pPr algn="l"/>
            <a:r>
              <a:rPr lang="fr-FR" sz="3400" smtClean="0">
                <a:solidFill>
                  <a:schemeClr val="tx1"/>
                </a:solidFill>
              </a:rPr>
              <a:t>Les enfants ne sont pas tenus de savoir lire et écrire en néerlandais !</a:t>
            </a:r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31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slijper</a:t>
            </a:r>
            <a:endParaRPr lang="fr-FR" sz="3600"/>
          </a:p>
        </p:txBody>
      </p:sp>
      <p:pic>
        <p:nvPicPr>
          <p:cNvPr id="4" name="ZOOM0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7059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32" y="2017395"/>
            <a:ext cx="3086735" cy="282321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3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balpen</a:t>
            </a:r>
            <a:endParaRPr lang="fr-FR" sz="3600"/>
          </a:p>
        </p:txBody>
      </p:sp>
      <p:pic>
        <p:nvPicPr>
          <p:cNvPr id="4" name="ZOOM0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36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47" y="1921192"/>
            <a:ext cx="3151505" cy="301561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92424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90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vulpen</a:t>
            </a:r>
            <a:endParaRPr lang="fr-FR" sz="3600"/>
          </a:p>
        </p:txBody>
      </p:sp>
      <p:pic>
        <p:nvPicPr>
          <p:cNvPr id="4" name="ZOOM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03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20" y="1865312"/>
            <a:ext cx="3210560" cy="31273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5999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7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gom</a:t>
            </a:r>
            <a:endParaRPr lang="fr-FR" sz="3600"/>
          </a:p>
        </p:txBody>
      </p:sp>
      <p:pic>
        <p:nvPicPr>
          <p:cNvPr id="4" name="ZOOM0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5" y="1977390"/>
            <a:ext cx="3199130" cy="290322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82692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8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lijm</a:t>
            </a:r>
            <a:endParaRPr lang="fr-FR" sz="3600"/>
          </a:p>
        </p:txBody>
      </p:sp>
      <p:pic>
        <p:nvPicPr>
          <p:cNvPr id="4" name="ZOOM0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14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83" y="1864995"/>
            <a:ext cx="2870835" cy="312801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het potlood</a:t>
            </a:r>
            <a:endParaRPr lang="fr-FR" sz="3600"/>
          </a:p>
        </p:txBody>
      </p:sp>
      <p:pic>
        <p:nvPicPr>
          <p:cNvPr id="4" name="ZOOM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1988" y="2514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lat</a:t>
            </a:r>
            <a:endParaRPr lang="fr-FR" sz="3600"/>
          </a:p>
        </p:txBody>
      </p:sp>
      <p:pic>
        <p:nvPicPr>
          <p:cNvPr id="4" name="ZOOM0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48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32" y="1883728"/>
            <a:ext cx="2502535" cy="309054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08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schooltas / de boekentas</a:t>
            </a:r>
            <a:endParaRPr lang="fr-FR" sz="3600"/>
          </a:p>
        </p:txBody>
      </p:sp>
      <p:pic>
        <p:nvPicPr>
          <p:cNvPr id="4" name="ZOOM00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3753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9795"/>
            <a:ext cx="3229610" cy="251841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19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3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het blad</a:t>
            </a:r>
            <a:endParaRPr lang="fr-FR" sz="3600"/>
          </a:p>
        </p:txBody>
      </p:sp>
      <p:pic>
        <p:nvPicPr>
          <p:cNvPr id="4" name="ZOOM00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47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881187"/>
            <a:ext cx="2406650" cy="30956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8393" y="280587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1038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het krijt</a:t>
            </a:r>
            <a:endParaRPr lang="fr-FR" sz="3600"/>
          </a:p>
        </p:txBody>
      </p:sp>
      <p:pic>
        <p:nvPicPr>
          <p:cNvPr id="4" name="ZOOM00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45323"/>
            <a:ext cx="3215005" cy="29673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8393" y="280587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3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map</a:t>
            </a:r>
            <a:endParaRPr lang="fr-FR" sz="3600"/>
          </a:p>
        </p:txBody>
      </p:sp>
      <p:pic>
        <p:nvPicPr>
          <p:cNvPr id="4" name="ZOOM00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86990"/>
            <a:ext cx="3049270" cy="168402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00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5655"/>
            <a:ext cx="3230880" cy="272669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8393" y="280587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89461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het bord</a:t>
            </a:r>
            <a:endParaRPr lang="fr-FR" sz="3600"/>
          </a:p>
        </p:txBody>
      </p:sp>
      <p:pic>
        <p:nvPicPr>
          <p:cNvPr id="4" name="ZOOM00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480" y="2514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2716"/>
            <a:ext cx="4176464" cy="2808312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9040"/>
            <a:ext cx="1262810" cy="1874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916832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5407" y="4437112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deur</a:t>
            </a:r>
            <a:endParaRPr lang="fr-FR" sz="3600"/>
          </a:p>
        </p:txBody>
      </p:sp>
      <p:pic>
        <p:nvPicPr>
          <p:cNvPr id="4" name="ZOOM0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47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32" y="1890713"/>
            <a:ext cx="2197735" cy="30765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79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stoel</a:t>
            </a:r>
            <a:endParaRPr lang="fr-FR" sz="3600"/>
          </a:p>
        </p:txBody>
      </p:sp>
      <p:pic>
        <p:nvPicPr>
          <p:cNvPr id="4" name="ZOOM0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63760" y="2525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30" y="1899285"/>
            <a:ext cx="1780540" cy="305943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463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mand</a:t>
            </a:r>
            <a:endParaRPr lang="fr-FR" sz="3600"/>
          </a:p>
        </p:txBody>
      </p:sp>
      <p:pic>
        <p:nvPicPr>
          <p:cNvPr id="4" name="ZOOM00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25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94585"/>
            <a:ext cx="3173095" cy="206883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626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het tienuurtje</a:t>
            </a:r>
            <a:endParaRPr lang="fr-FR" sz="3600"/>
          </a:p>
        </p:txBody>
      </p:sp>
      <p:pic>
        <p:nvPicPr>
          <p:cNvPr id="6" name="ZOOM00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6173" y="2525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9790"/>
            <a:ext cx="3178810" cy="25984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8393" y="280587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386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stift</a:t>
            </a:r>
            <a:endParaRPr lang="fr-FR" sz="3600"/>
          </a:p>
        </p:txBody>
      </p:sp>
      <p:pic>
        <p:nvPicPr>
          <p:cNvPr id="4" name="ZOOM0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0217" y="2460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boterhammenzak</a:t>
            </a:r>
            <a:endParaRPr lang="fr-FR" sz="3600"/>
          </a:p>
        </p:txBody>
      </p:sp>
      <p:pic>
        <p:nvPicPr>
          <p:cNvPr id="5" name="ZOOM00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97063"/>
            <a:ext cx="3092450" cy="30638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9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729422"/>
            <a:ext cx="2165350" cy="339915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0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schaar</a:t>
            </a:r>
            <a:endParaRPr lang="fr-FR" sz="3600"/>
          </a:p>
        </p:txBody>
      </p:sp>
      <p:pic>
        <p:nvPicPr>
          <p:cNvPr id="4" name="ZOOM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10116" r="5386" b="17939"/>
          <a:stretch/>
        </p:blipFill>
        <p:spPr bwMode="auto">
          <a:xfrm>
            <a:off x="3851920" y="1772816"/>
            <a:ext cx="3198495" cy="2326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7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 pennenzak</a:t>
            </a:r>
            <a:endParaRPr lang="fr-FR" sz="3600"/>
          </a:p>
        </p:txBody>
      </p:sp>
      <p:pic>
        <p:nvPicPr>
          <p:cNvPr id="4" name="ZOOM0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443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884"/>
            <a:ext cx="3145155" cy="1491615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95" y="3428728"/>
            <a:ext cx="3045460" cy="149161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6116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11" y="3637960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60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82</Words>
  <Application>Microsoft Office PowerPoint</Application>
  <PresentationFormat>Affichage à l'écran (4:3)</PresentationFormat>
  <Paragraphs>31</Paragraphs>
  <Slides>41</Slides>
  <Notes>0</Notes>
  <HiddenSlides>0</HiddenSlides>
  <MMClips>20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In de klas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 klas </dc:title>
  <dc:creator>Francine</dc:creator>
  <cp:lastModifiedBy>Francine</cp:lastModifiedBy>
  <cp:revision>11</cp:revision>
  <dcterms:created xsi:type="dcterms:W3CDTF">2020-03-31T12:40:31Z</dcterms:created>
  <dcterms:modified xsi:type="dcterms:W3CDTF">2020-04-01T09:29:57Z</dcterms:modified>
</cp:coreProperties>
</file>