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2" r:id="rId5"/>
    <p:sldId id="259" r:id="rId6"/>
    <p:sldId id="258" r:id="rId7"/>
    <p:sldId id="260" r:id="rId8"/>
    <p:sldId id="263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C2C5-613B-47FE-9217-C67F1350D881}" type="datetimeFigureOut">
              <a:rPr lang="fr-FR" smtClean="0"/>
              <a:t>01/04/2020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DDA2-23AE-4703-A400-5C0FC5E6C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1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C2C5-613B-47FE-9217-C67F1350D881}" type="datetimeFigureOut">
              <a:rPr lang="fr-FR" smtClean="0"/>
              <a:t>01/04/2020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DDA2-23AE-4703-A400-5C0FC5E6C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97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C2C5-613B-47FE-9217-C67F1350D881}" type="datetimeFigureOut">
              <a:rPr lang="fr-FR" smtClean="0"/>
              <a:t>01/04/2020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DDA2-23AE-4703-A400-5C0FC5E6C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8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C2C5-613B-47FE-9217-C67F1350D881}" type="datetimeFigureOut">
              <a:rPr lang="fr-FR" smtClean="0"/>
              <a:t>01/04/2020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DDA2-23AE-4703-A400-5C0FC5E6C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862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C2C5-613B-47FE-9217-C67F1350D881}" type="datetimeFigureOut">
              <a:rPr lang="fr-FR" smtClean="0"/>
              <a:t>01/04/2020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DDA2-23AE-4703-A400-5C0FC5E6C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634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C2C5-613B-47FE-9217-C67F1350D881}" type="datetimeFigureOut">
              <a:rPr lang="fr-FR" smtClean="0"/>
              <a:t>01/04/2020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DDA2-23AE-4703-A400-5C0FC5E6C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612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C2C5-613B-47FE-9217-C67F1350D881}" type="datetimeFigureOut">
              <a:rPr lang="fr-FR" smtClean="0"/>
              <a:t>01/04/2020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DDA2-23AE-4703-A400-5C0FC5E6C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947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C2C5-613B-47FE-9217-C67F1350D881}" type="datetimeFigureOut">
              <a:rPr lang="fr-FR" smtClean="0"/>
              <a:t>01/04/2020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DDA2-23AE-4703-A400-5C0FC5E6C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428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C2C5-613B-47FE-9217-C67F1350D881}" type="datetimeFigureOut">
              <a:rPr lang="fr-FR" smtClean="0"/>
              <a:t>01/04/2020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DDA2-23AE-4703-A400-5C0FC5E6C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59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C2C5-613B-47FE-9217-C67F1350D881}" type="datetimeFigureOut">
              <a:rPr lang="fr-FR" smtClean="0"/>
              <a:t>01/04/2020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DDA2-23AE-4703-A400-5C0FC5E6C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865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C2C5-613B-47FE-9217-C67F1350D881}" type="datetimeFigureOut">
              <a:rPr lang="fr-FR" smtClean="0"/>
              <a:t>01/04/2020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DDA2-23AE-4703-A400-5C0FC5E6C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552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4C2C5-613B-47FE-9217-C67F1350D881}" type="datetimeFigureOut">
              <a:rPr lang="fr-FR" smtClean="0"/>
              <a:t>01/04/2020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ADDA2-23AE-4703-A400-5C0FC5E6C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32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mtClean="0"/>
              <a:t>♫ Jurk, rok, broek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544" y="4581128"/>
            <a:ext cx="8208912" cy="175260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fr-FR" smtClean="0">
                <a:solidFill>
                  <a:schemeClr val="tx1"/>
                </a:solidFill>
              </a:rPr>
              <a:t>L’enfant regarde l’image et essaie de nommer en néerlandais ce qui est représenté. </a:t>
            </a:r>
          </a:p>
          <a:p>
            <a:pPr algn="l"/>
            <a:r>
              <a:rPr lang="fr-FR" smtClean="0">
                <a:solidFill>
                  <a:schemeClr val="tx1"/>
                </a:solidFill>
              </a:rPr>
              <a:t>La diapositive suivante lui fournit  la réponse. En passant la souris sur le hautparleur, il a accès à un fichier audio qui lui permet d’entendre le mot. </a:t>
            </a:r>
          </a:p>
          <a:p>
            <a:pPr algn="l"/>
            <a:r>
              <a:rPr lang="fr-FR" smtClean="0">
                <a:solidFill>
                  <a:schemeClr val="tx1"/>
                </a:solidFill>
                <a:sym typeface="Wingdings"/>
              </a:rPr>
              <a:t></a:t>
            </a:r>
            <a:r>
              <a:rPr lang="fr-FR" smtClean="0">
                <a:solidFill>
                  <a:schemeClr val="tx1"/>
                </a:solidFill>
              </a:rPr>
              <a:t> devant </a:t>
            </a:r>
            <a:r>
              <a:rPr lang="fr-FR">
                <a:solidFill>
                  <a:schemeClr val="tx1"/>
                </a:solidFill>
              </a:rPr>
              <a:t>un mot représente « de »;  </a:t>
            </a:r>
            <a:r>
              <a:rPr lang="fr-FR" b="1">
                <a:solidFill>
                  <a:schemeClr val="tx1"/>
                </a:solidFill>
                <a:sym typeface="Wingdings 3"/>
              </a:rPr>
              <a:t></a:t>
            </a:r>
            <a:r>
              <a:rPr lang="fr-FR">
                <a:solidFill>
                  <a:schemeClr val="tx1"/>
                </a:solidFill>
              </a:rPr>
              <a:t> devant un mot représente « het ». Les enfants connaissent ces symboles. </a:t>
            </a:r>
            <a:endParaRPr lang="fr-FR" smtClean="0">
              <a:solidFill>
                <a:schemeClr val="tx1"/>
              </a:solidFill>
            </a:endParaRPr>
          </a:p>
          <a:p>
            <a:pPr algn="l"/>
            <a:r>
              <a:rPr lang="fr-FR" smtClean="0">
                <a:solidFill>
                  <a:schemeClr val="tx1"/>
                </a:solidFill>
              </a:rPr>
              <a:t>La </a:t>
            </a:r>
            <a:r>
              <a:rPr lang="fr-FR">
                <a:solidFill>
                  <a:schemeClr val="tx1"/>
                </a:solidFill>
              </a:rPr>
              <a:t>dernière diapositive est une vidéo. En passant la souris sur l’image, il a accès à la bande-son</a:t>
            </a:r>
            <a:r>
              <a:rPr lang="fr-FR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fr-FR" smtClean="0">
                <a:solidFill>
                  <a:schemeClr val="tx1"/>
                </a:solidFill>
              </a:rPr>
              <a:t>Les enfants ne sont pas tenus de savoir lire et écrire en néerlandais !</a:t>
            </a:r>
          </a:p>
          <a:p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11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:\1-2 nederlands\_ORDRE ALPHA\R\ROBE 01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2245360" cy="2338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64904"/>
            <a:ext cx="10668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254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7" y="602368"/>
            <a:ext cx="238442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415413" y="4884600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mtClean="0"/>
              <a:t>de jurk</a:t>
            </a:r>
            <a:endParaRPr lang="fr-FR" sz="3600" dirty="0"/>
          </a:p>
        </p:txBody>
      </p:sp>
      <p:pic>
        <p:nvPicPr>
          <p:cNvPr id="4" name="ZOOM00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54612" y="2503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378392"/>
            <a:ext cx="3222625" cy="210121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96952"/>
            <a:ext cx="10668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473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7" y="602368"/>
            <a:ext cx="238442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415413" y="4884600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mtClean="0"/>
              <a:t>de rok</a:t>
            </a:r>
            <a:endParaRPr lang="fr-FR" sz="3600" dirty="0"/>
          </a:p>
        </p:txBody>
      </p:sp>
      <p:pic>
        <p:nvPicPr>
          <p:cNvPr id="4" name="ZOOM00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36222" y="2499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395" y="1573351"/>
            <a:ext cx="1553210" cy="3056255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64903"/>
            <a:ext cx="10668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657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7" y="602368"/>
            <a:ext cx="238442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415413" y="4884600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mtClean="0"/>
              <a:t>de broek</a:t>
            </a:r>
            <a:endParaRPr lang="fr-FR" sz="3600" dirty="0"/>
          </a:p>
        </p:txBody>
      </p:sp>
      <p:pic>
        <p:nvPicPr>
          <p:cNvPr id="4" name="ZOOM00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76056" y="2510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7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260648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62</Words>
  <Application>Microsoft Office PowerPoint</Application>
  <PresentationFormat>Affichage à l'écran (4:3)</PresentationFormat>
  <Paragraphs>9</Paragraphs>
  <Slides>8</Slides>
  <Notes>0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Thème Office</vt:lpstr>
      <vt:lpstr>♫ Jurk, rok, broek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♫ Jurk, rok, broek</dc:title>
  <dc:creator>Francine</dc:creator>
  <cp:lastModifiedBy>Francine</cp:lastModifiedBy>
  <cp:revision>8</cp:revision>
  <dcterms:created xsi:type="dcterms:W3CDTF">2020-04-01T07:40:23Z</dcterms:created>
  <dcterms:modified xsi:type="dcterms:W3CDTF">2020-04-01T09:05:29Z</dcterms:modified>
</cp:coreProperties>
</file>