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EE0F-3152-4F07-89BA-03FAC5E218DD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42B-9694-4FE9-8967-003517E5B9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84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EE0F-3152-4F07-89BA-03FAC5E218DD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42B-9694-4FE9-8967-003517E5B9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81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EE0F-3152-4F07-89BA-03FAC5E218DD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42B-9694-4FE9-8967-003517E5B9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03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EE0F-3152-4F07-89BA-03FAC5E218DD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42B-9694-4FE9-8967-003517E5B9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22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EE0F-3152-4F07-89BA-03FAC5E218DD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42B-9694-4FE9-8967-003517E5B9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72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EE0F-3152-4F07-89BA-03FAC5E218DD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42B-9694-4FE9-8967-003517E5B9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79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EE0F-3152-4F07-89BA-03FAC5E218DD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42B-9694-4FE9-8967-003517E5B9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1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EE0F-3152-4F07-89BA-03FAC5E218DD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42B-9694-4FE9-8967-003517E5B9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22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EE0F-3152-4F07-89BA-03FAC5E218DD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42B-9694-4FE9-8967-003517E5B9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95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EE0F-3152-4F07-89BA-03FAC5E218DD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42B-9694-4FE9-8967-003517E5B9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74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EE0F-3152-4F07-89BA-03FAC5E218DD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42B-9694-4FE9-8967-003517E5B9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72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4EE0F-3152-4F07-89BA-03FAC5E218DD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D542B-9694-4FE9-8967-003517E5B9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4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70025"/>
          </a:xfrm>
        </p:spPr>
        <p:txBody>
          <a:bodyPr/>
          <a:lstStyle/>
          <a:p>
            <a:r>
              <a:rPr lang="fr-FR" smtClean="0"/>
              <a:t>♫ Lang zal hij / ze leven…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4725144"/>
            <a:ext cx="7920880" cy="792088"/>
          </a:xfrm>
        </p:spPr>
        <p:txBody>
          <a:bodyPr>
            <a:normAutofit/>
          </a:bodyPr>
          <a:lstStyle/>
          <a:p>
            <a:pPr algn="l"/>
            <a:r>
              <a:rPr lang="fr-FR" sz="1700" smtClean="0">
                <a:solidFill>
                  <a:schemeClr val="tx1"/>
                </a:solidFill>
              </a:rPr>
              <a:t>Le texte de la chanson est fourni  à titre indicatif pour les parents. </a:t>
            </a:r>
          </a:p>
          <a:p>
            <a:pPr algn="l"/>
            <a:r>
              <a:rPr lang="fr-FR" sz="1700" smtClean="0">
                <a:solidFill>
                  <a:schemeClr val="tx1"/>
                </a:solidFill>
              </a:rPr>
              <a:t>Les enfants ne sont pas tenus de savoir lire et écrire en néerlandais !</a:t>
            </a:r>
          </a:p>
          <a:p>
            <a:pPr algn="l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83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4589" y="115628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smtClean="0"/>
              <a:t>hij </a:t>
            </a:r>
            <a:r>
              <a:rPr lang="fr-FR" sz="5400" smtClean="0">
                <a:sym typeface="Wingdings 3"/>
              </a:rPr>
              <a:t></a:t>
            </a:r>
            <a:endParaRPr lang="fr-FR" sz="5400"/>
          </a:p>
        </p:txBody>
      </p:sp>
      <p:sp>
        <p:nvSpPr>
          <p:cNvPr id="3" name="ZoneTexte 2"/>
          <p:cNvSpPr txBox="1"/>
          <p:nvPr/>
        </p:nvSpPr>
        <p:spPr>
          <a:xfrm>
            <a:off x="899592" y="3933056"/>
            <a:ext cx="1634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smtClean="0"/>
              <a:t>ze </a:t>
            </a:r>
            <a:r>
              <a:rPr lang="fr-FR" sz="5400" smtClean="0">
                <a:sym typeface="Wingdings 3"/>
              </a:rPr>
              <a:t></a:t>
            </a:r>
            <a:endParaRPr lang="fr-FR" sz="540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5" y="332656"/>
            <a:ext cx="1368000" cy="2736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91" y="3356992"/>
            <a:ext cx="1358880" cy="2736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506" y="332656"/>
            <a:ext cx="1391613" cy="146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32" y="3356993"/>
            <a:ext cx="1399187" cy="147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ZOOM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59760" y="851480"/>
            <a:ext cx="609600" cy="609600"/>
          </a:xfrm>
          <a:prstGeom prst="rect">
            <a:avLst/>
          </a:prstGeom>
        </p:spPr>
      </p:pic>
      <p:pic>
        <p:nvPicPr>
          <p:cNvPr id="9" name="ZOOM000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59760" y="40822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5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1268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/>
              <a:t>Lang zal hij/ze leven, </a:t>
            </a:r>
            <a:endParaRPr lang="fr-FR" smtClean="0"/>
          </a:p>
          <a:p>
            <a:r>
              <a:rPr lang="fr-FR" smtClean="0"/>
              <a:t>lang </a:t>
            </a:r>
            <a:r>
              <a:rPr lang="fr-FR"/>
              <a:t>zal hij/ze leven, </a:t>
            </a:r>
            <a:endParaRPr lang="fr-FR" smtClean="0"/>
          </a:p>
          <a:p>
            <a:r>
              <a:rPr lang="fr-FR" smtClean="0"/>
              <a:t>lang </a:t>
            </a:r>
            <a:r>
              <a:rPr lang="fr-FR"/>
              <a:t>zal hij/ze leven in de gloria </a:t>
            </a:r>
            <a:r>
              <a:rPr lang="fr-FR" smtClean="0"/>
              <a:t>!</a:t>
            </a:r>
          </a:p>
          <a:p>
            <a:r>
              <a:rPr lang="fr-FR" smtClean="0"/>
              <a:t>In </a:t>
            </a:r>
            <a:r>
              <a:rPr lang="fr-FR"/>
              <a:t>de gloria, in de gloria !</a:t>
            </a:r>
          </a:p>
        </p:txBody>
      </p:sp>
      <p:pic>
        <p:nvPicPr>
          <p:cNvPr id="3" name="10. Lang zal hijze lev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79912" y="31677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8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3018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57</Words>
  <Application>Microsoft Office PowerPoint</Application>
  <PresentationFormat>Affichage à l'écran (4:3)</PresentationFormat>
  <Paragraphs>9</Paragraphs>
  <Slides>3</Slides>
  <Notes>0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♫ Lang zal hij / ze leven…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♫ Lang zal hij / ze leven</dc:title>
  <dc:creator>Francine</dc:creator>
  <cp:lastModifiedBy>Francine</cp:lastModifiedBy>
  <cp:revision>6</cp:revision>
  <dcterms:created xsi:type="dcterms:W3CDTF">2020-03-31T08:57:26Z</dcterms:created>
  <dcterms:modified xsi:type="dcterms:W3CDTF">2020-04-01T10:11:27Z</dcterms:modified>
</cp:coreProperties>
</file>