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57" r:id="rId6"/>
    <p:sldId id="267" r:id="rId7"/>
    <p:sldId id="259" r:id="rId8"/>
    <p:sldId id="268" r:id="rId9"/>
    <p:sldId id="260" r:id="rId10"/>
    <p:sldId id="269" r:id="rId11"/>
    <p:sldId id="261" r:id="rId12"/>
    <p:sldId id="270" r:id="rId13"/>
    <p:sldId id="262" r:id="rId14"/>
    <p:sldId id="271" r:id="rId15"/>
    <p:sldId id="263" r:id="rId16"/>
    <p:sldId id="272" r:id="rId17"/>
    <p:sldId id="280" r:id="rId18"/>
    <p:sldId id="273" r:id="rId19"/>
    <p:sldId id="264" r:id="rId20"/>
    <p:sldId id="276" r:id="rId21"/>
    <p:sldId id="277" r:id="rId22"/>
    <p:sldId id="274" r:id="rId23"/>
    <p:sldId id="278" r:id="rId24"/>
    <p:sldId id="275" r:id="rId25"/>
    <p:sldId id="27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08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13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8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58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59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69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52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93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19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DA97-9859-4105-AA57-265C86087477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D5442-2695-483B-96F1-F6CF1A144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46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De maanden van het jaar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7992888" cy="127099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r-FR" smtClean="0">
                <a:solidFill>
                  <a:schemeClr val="tx1"/>
                </a:solidFill>
              </a:rPr>
              <a:t>L’enfant regarde l’image et essaie de nommer le mois en néerlandais. </a:t>
            </a:r>
          </a:p>
          <a:p>
            <a:pPr algn="l"/>
            <a:r>
              <a:rPr lang="fr-FR" smtClean="0">
                <a:solidFill>
                  <a:schemeClr val="tx1"/>
                </a:solidFill>
              </a:rPr>
              <a:t>La diapositive suivante lui fournit  la réponse. En passant la souris sur le hautparleur, il a accès à un fichier audio qui lui permet d’entendre le mot. </a:t>
            </a:r>
          </a:p>
          <a:p>
            <a:pPr algn="l"/>
            <a:r>
              <a:rPr lang="fr-FR" smtClean="0">
                <a:solidFill>
                  <a:schemeClr val="tx1"/>
                </a:solidFill>
              </a:rPr>
              <a:t>Les enfants ne sont pas tenus de savoir lire et écrire en néerlandais !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50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95615" y="1875303"/>
            <a:ext cx="394906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37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januari</a:t>
            </a:r>
            <a:endParaRPr lang="fr-FR" sz="3600" dirty="0"/>
          </a:p>
        </p:txBody>
      </p:sp>
      <p:pic>
        <p:nvPicPr>
          <p:cNvPr id="4" name="ZOOM0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49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3521" y="1785260"/>
            <a:ext cx="376898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8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februari</a:t>
            </a:r>
            <a:endParaRPr lang="fr-FR" sz="3600" dirty="0"/>
          </a:p>
        </p:txBody>
      </p:sp>
      <p:pic>
        <p:nvPicPr>
          <p:cNvPr id="4" name="ZOOM00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7115" y="1735493"/>
            <a:ext cx="338141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42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maart</a:t>
            </a:r>
            <a:endParaRPr lang="fr-FR" sz="3600" dirty="0"/>
          </a:p>
        </p:txBody>
      </p:sp>
      <p:pic>
        <p:nvPicPr>
          <p:cNvPr id="4" name="ZOOM0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7930" y="2944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8622" y="1987959"/>
            <a:ext cx="374233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11560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</p:spTree>
    <p:extLst>
      <p:ext uri="{BB962C8B-B14F-4D97-AF65-F5344CB8AC3E}">
        <p14:creationId xmlns:p14="http://schemas.microsoft.com/office/powerpoint/2010/main" val="330833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april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  <p:pic>
        <p:nvPicPr>
          <p:cNvPr id="5" name="ZOOM00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5872" y="1881937"/>
            <a:ext cx="4272575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402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mei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  <p:pic>
        <p:nvPicPr>
          <p:cNvPr id="6" name="ZOOM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5060" y="1572852"/>
            <a:ext cx="478432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897" y="1755687"/>
            <a:ext cx="385385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5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juni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  <p:pic>
        <p:nvPicPr>
          <p:cNvPr id="6" name="ZOOM0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  <p:pic>
        <p:nvPicPr>
          <p:cNvPr id="3077" name="Picture 5" descr="Carte drapeaux Belgique, Carte drapeaux de la Belg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4942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juli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  <p:pic>
        <p:nvPicPr>
          <p:cNvPr id="6" name="ZOOM0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9442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  <p:pic>
        <p:nvPicPr>
          <p:cNvPr id="4" name="Image 3"/>
          <p:cNvPicPr/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2245360" cy="301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93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augustus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40466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/>
              <a:t>nieuw - nouveau</a:t>
            </a:r>
            <a:endParaRPr lang="fr-FR" sz="3200"/>
          </a:p>
        </p:txBody>
      </p:sp>
      <p:pic>
        <p:nvPicPr>
          <p:cNvPr id="7" name="ZOOM0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september</a:t>
            </a:r>
            <a:endParaRPr lang="fr-FR" sz="3600" dirty="0"/>
          </a:p>
        </p:txBody>
      </p:sp>
      <p:pic>
        <p:nvPicPr>
          <p:cNvPr id="4" name="ZOOM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49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7730" y="1717785"/>
            <a:ext cx="377805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95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oktober</a:t>
            </a:r>
            <a:endParaRPr lang="fr-FR" sz="3600" dirty="0"/>
          </a:p>
        </p:txBody>
      </p:sp>
      <p:pic>
        <p:nvPicPr>
          <p:cNvPr id="4" name="ZOOM00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49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5804" y="1948893"/>
            <a:ext cx="3808218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4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november</a:t>
            </a:r>
            <a:endParaRPr lang="fr-FR" sz="3600" dirty="0"/>
          </a:p>
        </p:txBody>
      </p:sp>
      <p:pic>
        <p:nvPicPr>
          <p:cNvPr id="4" name="ZOOM00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49" y="2922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9699" y="1908925"/>
            <a:ext cx="4016314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67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38918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5676" y="501317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smtClean="0"/>
              <a:t>december</a:t>
            </a:r>
            <a:endParaRPr lang="fr-FR" sz="3600" dirty="0"/>
          </a:p>
        </p:txBody>
      </p:sp>
      <p:pic>
        <p:nvPicPr>
          <p:cNvPr id="4" name="ZOOM0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93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103</Words>
  <Application>Microsoft Office PowerPoint</Application>
  <PresentationFormat>Affichage à l'écran (4:3)</PresentationFormat>
  <Paragraphs>26</Paragraphs>
  <Slides>25</Slides>
  <Notes>0</Notes>
  <HiddenSlides>0</HiddenSlides>
  <MMClips>12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De maanden van het jaar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maanden van het jaar</dc:title>
  <dc:creator>Francine</dc:creator>
  <cp:lastModifiedBy>Francine</cp:lastModifiedBy>
  <cp:revision>10</cp:revision>
  <dcterms:created xsi:type="dcterms:W3CDTF">2020-04-02T08:29:12Z</dcterms:created>
  <dcterms:modified xsi:type="dcterms:W3CDTF">2020-04-30T10:14:46Z</dcterms:modified>
</cp:coreProperties>
</file>